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027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299499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7703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0982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313744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718738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312639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10628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81399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1301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920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165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205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50216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85956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63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52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8736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4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199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39" r:id="rId12"/>
    <p:sldLayoutId id="2147484040" r:id="rId13"/>
    <p:sldLayoutId id="2147484041" r:id="rId14"/>
    <p:sldLayoutId id="2147484042" r:id="rId15"/>
    <p:sldLayoutId id="214748404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8"/>
          <p:cNvPicPr preferRelativeResize="0"/>
          <p:nvPr/>
        </p:nvPicPr>
        <p:blipFill rotWithShape="1">
          <a:blip r:embed="rId3">
            <a:alphaModFix/>
          </a:blip>
          <a:srcRect l="59823" t="29034" r="35127" b="62136"/>
          <a:stretch/>
        </p:blipFill>
        <p:spPr>
          <a:xfrm>
            <a:off x="10228683" y="451823"/>
            <a:ext cx="1672163" cy="1267794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8"/>
          <p:cNvSpPr/>
          <p:nvPr/>
        </p:nvSpPr>
        <p:spPr>
          <a:xfrm>
            <a:off x="545911" y="302317"/>
            <a:ext cx="8768373" cy="6323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O M U N I C A D O</a:t>
            </a:r>
            <a:endParaRPr dirty="0"/>
          </a:p>
          <a:p>
            <a:pPr marL="0" marR="0" lvl="0" indent="0" algn="just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s-ES" sz="160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Estimada Comunidad Escolar, junto con saludarlos </a:t>
            </a:r>
            <a:r>
              <a:rPr lang="es-ES" sz="16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y </a:t>
            </a:r>
            <a:r>
              <a:rPr lang="es-ES" sz="160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darles una cordial bienvenida al nuevo añ</a:t>
            </a:r>
            <a:r>
              <a:rPr lang="es-ES" sz="16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o </a:t>
            </a:r>
            <a:r>
              <a:rPr lang="es-ES" sz="1600" dirty="0" smtClean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escolar, </a:t>
            </a:r>
            <a:r>
              <a:rPr lang="es-ES" sz="16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les informo lo siguiente</a:t>
            </a:r>
            <a:r>
              <a:rPr lang="es-ES" sz="1600" dirty="0" smtClean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:</a:t>
            </a:r>
            <a:endParaRPr lang="es-ES" sz="1600" dirty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El inicio de clases del año escolar </a:t>
            </a:r>
            <a:r>
              <a:rPr lang="es-ES" sz="1600" i="0" u="none" strike="noStrike" cap="none" dirty="0" smtClean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2022 </a:t>
            </a:r>
            <a:r>
              <a:rPr lang="es-ES" sz="160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para todos los niveles es </a:t>
            </a:r>
            <a:r>
              <a:rPr lang="es-ES" sz="16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el </a:t>
            </a:r>
            <a:r>
              <a:rPr lang="es-ES" sz="1600" i="0" u="none" strike="noStrike" cap="none" dirty="0" smtClean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día </a:t>
            </a:r>
            <a:r>
              <a:rPr lang="es-ES" sz="1600" b="1" i="0" u="sng" strike="noStrike" cap="none" dirty="0" smtClean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miércoles 02  </a:t>
            </a:r>
            <a:r>
              <a:rPr lang="es-ES" sz="1600" b="1" i="0" u="sng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de marzo. </a:t>
            </a:r>
            <a:endParaRPr lang="es-ES" sz="1600" b="1" i="0" u="sng" strike="noStrike" cap="none" dirty="0" smtClean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600" b="1" i="0" u="sng" strike="noStrike" cap="none" dirty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1" u="sng" dirty="0" smtClean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El horario </a:t>
            </a:r>
            <a:r>
              <a:rPr lang="es-ES" sz="1600" b="1" u="sng" dirty="0" smtClean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de la semana del 02 al 04 de marzo es el siguiente: </a:t>
            </a:r>
            <a:endParaRPr lang="es-ES" sz="1600" b="1" u="sng" dirty="0" smtClean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s-ES" sz="1800" dirty="0" smtClean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 smtClean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 smtClean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 smtClean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 smtClean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 smtClean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800" dirty="0" smtClean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s-ES" sz="1600" dirty="0" smtClean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 smtClean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Les </a:t>
            </a:r>
            <a:r>
              <a:rPr lang="es-ES" sz="16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saluda cordialmente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                                 </a:t>
            </a:r>
            <a:r>
              <a:rPr lang="es-ES" sz="1600" dirty="0" smtClean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          </a:t>
            </a:r>
            <a:r>
              <a:rPr lang="es-ES" sz="16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Solange Vergara A.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                                     </a:t>
            </a:r>
            <a:r>
              <a:rPr lang="es-ES" sz="1600" dirty="0" smtClean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               </a:t>
            </a:r>
            <a:r>
              <a:rPr lang="es-ES" sz="1600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Directora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60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Trebuchet MS"/>
                <a:cs typeface="Arial" panose="020B0604020202020204" pitchFamily="34" charset="0"/>
                <a:sym typeface="Trebuchet MS"/>
              </a:rPr>
              <a:t>                 </a:t>
            </a:r>
            <a:endParaRPr sz="160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Trebuchet MS"/>
              <a:cs typeface="Arial" panose="020B0604020202020204" pitchFamily="34" charset="0"/>
              <a:sym typeface="Trebuchet MS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22558"/>
              </p:ext>
            </p:extLst>
          </p:nvPr>
        </p:nvGraphicFramePr>
        <p:xfrm>
          <a:off x="846161" y="2420721"/>
          <a:ext cx="8154225" cy="3200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18075"/>
                <a:gridCol w="2718075"/>
                <a:gridCol w="2718075"/>
              </a:tblGrid>
              <a:tr h="25995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CURSOS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HORARIO DE INGRESO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HORARIO</a:t>
                      </a:r>
                      <a:r>
                        <a:rPr lang="es-ES" baseline="0" dirty="0" smtClean="0"/>
                        <a:t> DE SALIDA</a:t>
                      </a:r>
                      <a:endParaRPr lang="es-CL" dirty="0"/>
                    </a:p>
                  </a:txBody>
                  <a:tcPr/>
                </a:tc>
              </a:tr>
              <a:tr h="26356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rebuchet MS"/>
                          <a:cs typeface="Arial" panose="020B0604020202020204" pitchFamily="34" charset="0"/>
                          <a:sym typeface="Trebuchet MS"/>
                        </a:rPr>
                        <a:t>Pre – kínder regular 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8:15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12:00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6356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rebuchet MS"/>
                          <a:cs typeface="Arial" panose="020B0604020202020204" pitchFamily="34" charset="0"/>
                          <a:sym typeface="Trebuchet MS"/>
                        </a:rPr>
                        <a:t>Cursos de lenguaje jornada mañana 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12:00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491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rebuchet MS"/>
                          <a:cs typeface="Arial" panose="020B0604020202020204" pitchFamily="34" charset="0"/>
                          <a:sym typeface="Trebuchet MS"/>
                        </a:rPr>
                        <a:t>Kínder regular y cursos de lenguaje jornada tarde 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13:30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17:00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63564"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1º Básico</a:t>
                      </a:r>
                      <a:endParaRPr lang="es-CL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13:20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17:00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63564"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2º básico</a:t>
                      </a:r>
                      <a:endParaRPr lang="es-CL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8:15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13:00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3º </a:t>
                      </a:r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6º básico</a:t>
                      </a:r>
                      <a:endParaRPr lang="es-CL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8:15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13:10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63564"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7º básico a IV medio</a:t>
                      </a:r>
                      <a:endParaRPr lang="es-CL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8:00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12:55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horas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</TotalTime>
  <Words>144</Words>
  <Application>Microsoft Office PowerPoint</Application>
  <PresentationFormat>Panorámica</PresentationFormat>
  <Paragraphs>47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Faceta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Yasna pc</dc:creator>
  <cp:lastModifiedBy>Yasna pc</cp:lastModifiedBy>
  <cp:revision>17</cp:revision>
  <dcterms:modified xsi:type="dcterms:W3CDTF">2022-02-25T13:25:43Z</dcterms:modified>
</cp:coreProperties>
</file>